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7315200" cy="1828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84981" autoAdjust="0"/>
  </p:normalViewPr>
  <p:slideViewPr>
    <p:cSldViewPr snapToGrid="0">
      <p:cViewPr varScale="1">
        <p:scale>
          <a:sx n="245" d="100"/>
          <a:sy n="245" d="100"/>
        </p:scale>
        <p:origin x="148" y="17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99297"/>
            <a:ext cx="5486400" cy="636693"/>
          </a:xfrm>
        </p:spPr>
        <p:txBody>
          <a:bodyPr anchor="b"/>
          <a:lstStyle>
            <a:lvl1pPr algn="ctr">
              <a:defRPr sz="1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960543"/>
            <a:ext cx="5486400" cy="441537"/>
          </a:xfrm>
        </p:spPr>
        <p:txBody>
          <a:bodyPr/>
          <a:lstStyle>
            <a:lvl1pPr marL="0" indent="0" algn="ctr">
              <a:buNone/>
              <a:defRPr sz="640"/>
            </a:lvl1pPr>
            <a:lvl2pPr marL="121935" indent="0" algn="ctr">
              <a:buNone/>
              <a:defRPr sz="533"/>
            </a:lvl2pPr>
            <a:lvl3pPr marL="243870" indent="0" algn="ctr">
              <a:buNone/>
              <a:defRPr sz="480"/>
            </a:lvl3pPr>
            <a:lvl4pPr marL="365806" indent="0" algn="ctr">
              <a:buNone/>
              <a:defRPr sz="427"/>
            </a:lvl4pPr>
            <a:lvl5pPr marL="487741" indent="0" algn="ctr">
              <a:buNone/>
              <a:defRPr sz="427"/>
            </a:lvl5pPr>
            <a:lvl6pPr marL="609676" indent="0" algn="ctr">
              <a:buNone/>
              <a:defRPr sz="427"/>
            </a:lvl6pPr>
            <a:lvl7pPr marL="731611" indent="0" algn="ctr">
              <a:buNone/>
              <a:defRPr sz="427"/>
            </a:lvl7pPr>
            <a:lvl8pPr marL="853547" indent="0" algn="ctr">
              <a:buNone/>
              <a:defRPr sz="427"/>
            </a:lvl8pPr>
            <a:lvl9pPr marL="975482" indent="0" algn="ctr">
              <a:buNone/>
              <a:defRPr sz="427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94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67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97367"/>
            <a:ext cx="1577340" cy="154982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97367"/>
            <a:ext cx="4640580" cy="1549823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347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02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455930"/>
            <a:ext cx="6309360" cy="76073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1223857"/>
            <a:ext cx="6309360" cy="400050"/>
          </a:xfrm>
        </p:spPr>
        <p:txBody>
          <a:bodyPr/>
          <a:lstStyle>
            <a:lvl1pPr marL="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1pPr>
            <a:lvl2pPr marL="121935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2pPr>
            <a:lvl3pPr marL="243870" indent="0">
              <a:buNone/>
              <a:defRPr sz="480">
                <a:solidFill>
                  <a:schemeClr val="tx1">
                    <a:tint val="75000"/>
                  </a:schemeClr>
                </a:solidFill>
              </a:defRPr>
            </a:lvl3pPr>
            <a:lvl4pPr marL="365806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4pPr>
            <a:lvl5pPr marL="487741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5pPr>
            <a:lvl6pPr marL="609676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6pPr>
            <a:lvl7pPr marL="731611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7pPr>
            <a:lvl8pPr marL="853547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8pPr>
            <a:lvl9pPr marL="975482" indent="0">
              <a:buNone/>
              <a:defRPr sz="4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28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486833"/>
            <a:ext cx="3108960" cy="11603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486833"/>
            <a:ext cx="3108960" cy="11603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5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97367"/>
            <a:ext cx="6309360" cy="35348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448310"/>
            <a:ext cx="3094672" cy="219710"/>
          </a:xfrm>
        </p:spPr>
        <p:txBody>
          <a:bodyPr anchor="b"/>
          <a:lstStyle>
            <a:lvl1pPr marL="0" indent="0">
              <a:buNone/>
              <a:defRPr sz="640" b="1"/>
            </a:lvl1pPr>
            <a:lvl2pPr marL="121935" indent="0">
              <a:buNone/>
              <a:defRPr sz="533" b="1"/>
            </a:lvl2pPr>
            <a:lvl3pPr marL="243870" indent="0">
              <a:buNone/>
              <a:defRPr sz="480" b="1"/>
            </a:lvl3pPr>
            <a:lvl4pPr marL="365806" indent="0">
              <a:buNone/>
              <a:defRPr sz="427" b="1"/>
            </a:lvl4pPr>
            <a:lvl5pPr marL="487741" indent="0">
              <a:buNone/>
              <a:defRPr sz="427" b="1"/>
            </a:lvl5pPr>
            <a:lvl6pPr marL="609676" indent="0">
              <a:buNone/>
              <a:defRPr sz="427" b="1"/>
            </a:lvl6pPr>
            <a:lvl7pPr marL="731611" indent="0">
              <a:buNone/>
              <a:defRPr sz="427" b="1"/>
            </a:lvl7pPr>
            <a:lvl8pPr marL="853547" indent="0">
              <a:buNone/>
              <a:defRPr sz="427" b="1"/>
            </a:lvl8pPr>
            <a:lvl9pPr marL="975482" indent="0">
              <a:buNone/>
              <a:defRPr sz="427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668020"/>
            <a:ext cx="3094672" cy="9825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448310"/>
            <a:ext cx="3109913" cy="219710"/>
          </a:xfrm>
        </p:spPr>
        <p:txBody>
          <a:bodyPr anchor="b"/>
          <a:lstStyle>
            <a:lvl1pPr marL="0" indent="0">
              <a:buNone/>
              <a:defRPr sz="640" b="1"/>
            </a:lvl1pPr>
            <a:lvl2pPr marL="121935" indent="0">
              <a:buNone/>
              <a:defRPr sz="533" b="1"/>
            </a:lvl2pPr>
            <a:lvl3pPr marL="243870" indent="0">
              <a:buNone/>
              <a:defRPr sz="480" b="1"/>
            </a:lvl3pPr>
            <a:lvl4pPr marL="365806" indent="0">
              <a:buNone/>
              <a:defRPr sz="427" b="1"/>
            </a:lvl4pPr>
            <a:lvl5pPr marL="487741" indent="0">
              <a:buNone/>
              <a:defRPr sz="427" b="1"/>
            </a:lvl5pPr>
            <a:lvl6pPr marL="609676" indent="0">
              <a:buNone/>
              <a:defRPr sz="427" b="1"/>
            </a:lvl6pPr>
            <a:lvl7pPr marL="731611" indent="0">
              <a:buNone/>
              <a:defRPr sz="427" b="1"/>
            </a:lvl7pPr>
            <a:lvl8pPr marL="853547" indent="0">
              <a:buNone/>
              <a:defRPr sz="427" b="1"/>
            </a:lvl8pPr>
            <a:lvl9pPr marL="975482" indent="0">
              <a:buNone/>
              <a:defRPr sz="427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668020"/>
            <a:ext cx="3109913" cy="9825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132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422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40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121920"/>
            <a:ext cx="2359342" cy="426720"/>
          </a:xfrm>
        </p:spPr>
        <p:txBody>
          <a:bodyPr anchor="b"/>
          <a:lstStyle>
            <a:lvl1pPr>
              <a:defRPr sz="853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263314"/>
            <a:ext cx="3703320" cy="1299633"/>
          </a:xfrm>
        </p:spPr>
        <p:txBody>
          <a:bodyPr/>
          <a:lstStyle>
            <a:lvl1pPr>
              <a:defRPr sz="853"/>
            </a:lvl1pPr>
            <a:lvl2pPr>
              <a:defRPr sz="747"/>
            </a:lvl2pPr>
            <a:lvl3pPr>
              <a:defRPr sz="640"/>
            </a:lvl3pPr>
            <a:lvl4pPr>
              <a:defRPr sz="533"/>
            </a:lvl4pPr>
            <a:lvl5pPr>
              <a:defRPr sz="533"/>
            </a:lvl5pPr>
            <a:lvl6pPr>
              <a:defRPr sz="533"/>
            </a:lvl6pPr>
            <a:lvl7pPr>
              <a:defRPr sz="533"/>
            </a:lvl7pPr>
            <a:lvl8pPr>
              <a:defRPr sz="533"/>
            </a:lvl8pPr>
            <a:lvl9pPr>
              <a:defRPr sz="533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548640"/>
            <a:ext cx="2359342" cy="1016423"/>
          </a:xfrm>
        </p:spPr>
        <p:txBody>
          <a:bodyPr/>
          <a:lstStyle>
            <a:lvl1pPr marL="0" indent="0">
              <a:buNone/>
              <a:defRPr sz="427"/>
            </a:lvl1pPr>
            <a:lvl2pPr marL="121935" indent="0">
              <a:buNone/>
              <a:defRPr sz="373"/>
            </a:lvl2pPr>
            <a:lvl3pPr marL="243870" indent="0">
              <a:buNone/>
              <a:defRPr sz="320"/>
            </a:lvl3pPr>
            <a:lvl4pPr marL="365806" indent="0">
              <a:buNone/>
              <a:defRPr sz="267"/>
            </a:lvl4pPr>
            <a:lvl5pPr marL="487741" indent="0">
              <a:buNone/>
              <a:defRPr sz="267"/>
            </a:lvl5pPr>
            <a:lvl6pPr marL="609676" indent="0">
              <a:buNone/>
              <a:defRPr sz="267"/>
            </a:lvl6pPr>
            <a:lvl7pPr marL="731611" indent="0">
              <a:buNone/>
              <a:defRPr sz="267"/>
            </a:lvl7pPr>
            <a:lvl8pPr marL="853547" indent="0">
              <a:buNone/>
              <a:defRPr sz="267"/>
            </a:lvl8pPr>
            <a:lvl9pPr marL="975482" indent="0">
              <a:buNone/>
              <a:defRPr sz="267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826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121920"/>
            <a:ext cx="2359342" cy="426720"/>
          </a:xfrm>
        </p:spPr>
        <p:txBody>
          <a:bodyPr anchor="b"/>
          <a:lstStyle>
            <a:lvl1pPr>
              <a:defRPr sz="853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263314"/>
            <a:ext cx="3703320" cy="1299633"/>
          </a:xfrm>
        </p:spPr>
        <p:txBody>
          <a:bodyPr anchor="t"/>
          <a:lstStyle>
            <a:lvl1pPr marL="0" indent="0">
              <a:buNone/>
              <a:defRPr sz="853"/>
            </a:lvl1pPr>
            <a:lvl2pPr marL="121935" indent="0">
              <a:buNone/>
              <a:defRPr sz="747"/>
            </a:lvl2pPr>
            <a:lvl3pPr marL="243870" indent="0">
              <a:buNone/>
              <a:defRPr sz="640"/>
            </a:lvl3pPr>
            <a:lvl4pPr marL="365806" indent="0">
              <a:buNone/>
              <a:defRPr sz="533"/>
            </a:lvl4pPr>
            <a:lvl5pPr marL="487741" indent="0">
              <a:buNone/>
              <a:defRPr sz="533"/>
            </a:lvl5pPr>
            <a:lvl6pPr marL="609676" indent="0">
              <a:buNone/>
              <a:defRPr sz="533"/>
            </a:lvl6pPr>
            <a:lvl7pPr marL="731611" indent="0">
              <a:buNone/>
              <a:defRPr sz="533"/>
            </a:lvl7pPr>
            <a:lvl8pPr marL="853547" indent="0">
              <a:buNone/>
              <a:defRPr sz="533"/>
            </a:lvl8pPr>
            <a:lvl9pPr marL="975482" indent="0">
              <a:buNone/>
              <a:defRPr sz="533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548640"/>
            <a:ext cx="2359342" cy="1016423"/>
          </a:xfrm>
        </p:spPr>
        <p:txBody>
          <a:bodyPr/>
          <a:lstStyle>
            <a:lvl1pPr marL="0" indent="0">
              <a:buNone/>
              <a:defRPr sz="427"/>
            </a:lvl1pPr>
            <a:lvl2pPr marL="121935" indent="0">
              <a:buNone/>
              <a:defRPr sz="373"/>
            </a:lvl2pPr>
            <a:lvl3pPr marL="243870" indent="0">
              <a:buNone/>
              <a:defRPr sz="320"/>
            </a:lvl3pPr>
            <a:lvl4pPr marL="365806" indent="0">
              <a:buNone/>
              <a:defRPr sz="267"/>
            </a:lvl4pPr>
            <a:lvl5pPr marL="487741" indent="0">
              <a:buNone/>
              <a:defRPr sz="267"/>
            </a:lvl5pPr>
            <a:lvl6pPr marL="609676" indent="0">
              <a:buNone/>
              <a:defRPr sz="267"/>
            </a:lvl6pPr>
            <a:lvl7pPr marL="731611" indent="0">
              <a:buNone/>
              <a:defRPr sz="267"/>
            </a:lvl7pPr>
            <a:lvl8pPr marL="853547" indent="0">
              <a:buNone/>
              <a:defRPr sz="267"/>
            </a:lvl8pPr>
            <a:lvl9pPr marL="975482" indent="0">
              <a:buNone/>
              <a:defRPr sz="267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18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97367"/>
            <a:ext cx="6309360" cy="353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486833"/>
            <a:ext cx="6309360" cy="116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695027"/>
            <a:ext cx="164592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14798-1A67-404B-BC81-B07C97FAAF3C}" type="datetimeFigureOut">
              <a:rPr lang="zh-CN" altLang="en-US" smtClean="0"/>
              <a:t>2020/10/9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1695027"/>
            <a:ext cx="246888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1695027"/>
            <a:ext cx="164592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E2172-7610-48FE-8044-C325A5DFAE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9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43870" rtl="0" eaLnBrk="1" latinLnBrk="0" hangingPunct="1">
        <a:lnSpc>
          <a:spcPct val="90000"/>
        </a:lnSpc>
        <a:spcBef>
          <a:spcPct val="0"/>
        </a:spcBef>
        <a:buNone/>
        <a:defRPr sz="11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8" indent="-60968" algn="l" defTabSz="24387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747" kern="1200">
          <a:solidFill>
            <a:schemeClr val="tx1"/>
          </a:solidFill>
          <a:latin typeface="+mn-lt"/>
          <a:ea typeface="+mn-ea"/>
          <a:cs typeface="+mn-cs"/>
        </a:defRPr>
      </a:lvl1pPr>
      <a:lvl2pPr marL="182903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640" kern="1200">
          <a:solidFill>
            <a:schemeClr val="tx1"/>
          </a:solidFill>
          <a:latin typeface="+mn-lt"/>
          <a:ea typeface="+mn-ea"/>
          <a:cs typeface="+mn-cs"/>
        </a:defRPr>
      </a:lvl2pPr>
      <a:lvl3pPr marL="304838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426773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4pPr>
      <a:lvl5pPr marL="548709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5pPr>
      <a:lvl6pPr marL="670644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6pPr>
      <a:lvl7pPr marL="792579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7pPr>
      <a:lvl8pPr marL="914514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8pPr>
      <a:lvl9pPr marL="1036450" indent="-60968" algn="l" defTabSz="24387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1pPr>
      <a:lvl2pPr marL="121935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2pPr>
      <a:lvl3pPr marL="243870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3pPr>
      <a:lvl4pPr marL="365806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4pPr>
      <a:lvl5pPr marL="487741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5pPr>
      <a:lvl6pPr marL="609676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6pPr>
      <a:lvl7pPr marL="731611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7pPr>
      <a:lvl8pPr marL="853547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8pPr>
      <a:lvl9pPr marL="975482" algn="l" defTabSz="243870" rtl="0" eaLnBrk="1" latinLnBrk="0" hangingPunct="1">
        <a:defRPr sz="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ss3.bdstatic.com/70cFv8Sh_Q1YnxGkpoWK1HF6hhy/it/u=3681558999,3260669056&amp;fm=26&amp;gp=0.jpg">
            <a:extLst>
              <a:ext uri="{FF2B5EF4-FFF2-40B4-BE49-F238E27FC236}">
                <a16:creationId xmlns:a16="http://schemas.microsoft.com/office/drawing/2014/main" id="{6572118E-3D66-4109-9F3C-479579CEC8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531" y="-636746"/>
            <a:ext cx="3620669" cy="268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ss1.bdstatic.com/70cFvXSh_Q1YnxGkpoWK1HF6hhy/it/u=3599039116,3538571821&amp;fm=26&amp;gp=0.jpg">
            <a:extLst>
              <a:ext uri="{FF2B5EF4-FFF2-40B4-BE49-F238E27FC236}">
                <a16:creationId xmlns:a16="http://schemas.microsoft.com/office/drawing/2014/main" id="{70A56267-F7A8-4880-B8D8-3631EDFC3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459"/>
            <a:ext cx="3694531" cy="2383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18EAB95-3E29-48B6-8446-514422B3000B}"/>
              </a:ext>
            </a:extLst>
          </p:cNvPr>
          <p:cNvSpPr txBox="1"/>
          <p:nvPr/>
        </p:nvSpPr>
        <p:spPr>
          <a:xfrm>
            <a:off x="5084596" y="1332115"/>
            <a:ext cx="2175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400" b="1" dirty="0">
                <a:solidFill>
                  <a:schemeClr val="accent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DMBD 2021</a:t>
            </a:r>
            <a:endParaRPr lang="zh-CN" altLang="en-US" sz="2400" b="1" dirty="0">
              <a:solidFill>
                <a:schemeClr val="accent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7E68274-0053-4516-9B26-16A52C0FAE34}"/>
              </a:ext>
            </a:extLst>
          </p:cNvPr>
          <p:cNvSpPr txBox="1"/>
          <p:nvPr/>
        </p:nvSpPr>
        <p:spPr>
          <a:xfrm>
            <a:off x="4758986" y="166653"/>
            <a:ext cx="2487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Beijing, China</a:t>
            </a:r>
          </a:p>
          <a:p>
            <a:pPr algn="r"/>
            <a:r>
              <a:rPr lang="en-US" altLang="zh-CN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October 08–12, 2021</a:t>
            </a:r>
            <a:endParaRPr lang="zh-CN" altLang="en-US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013963A-7360-4E1E-83B0-5A34B409965B}"/>
              </a:ext>
            </a:extLst>
          </p:cNvPr>
          <p:cNvSpPr txBox="1"/>
          <p:nvPr/>
        </p:nvSpPr>
        <p:spPr>
          <a:xfrm>
            <a:off x="-2281" y="142579"/>
            <a:ext cx="41410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 Sixth International Conference</a:t>
            </a:r>
          </a:p>
          <a:p>
            <a:r>
              <a:rPr lang="en-US" altLang="zh-CN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on Data Mining and Big Data</a:t>
            </a:r>
          </a:p>
          <a:p>
            <a:endParaRPr lang="zh-CN" altLang="en-US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74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19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Arial</vt:lpstr>
      <vt:lpstr>Arial Narrow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Cavallone</dc:creator>
  <cp:lastModifiedBy>Chen Cavallone</cp:lastModifiedBy>
  <cp:revision>5</cp:revision>
  <dcterms:created xsi:type="dcterms:W3CDTF">2020-09-22T07:58:23Z</dcterms:created>
  <dcterms:modified xsi:type="dcterms:W3CDTF">2020-10-09T06:50:57Z</dcterms:modified>
</cp:coreProperties>
</file>